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30" r:id="rId2"/>
    <p:sldId id="436" r:id="rId3"/>
    <p:sldId id="439" r:id="rId4"/>
    <p:sldId id="442" r:id="rId5"/>
    <p:sldId id="444" r:id="rId6"/>
    <p:sldId id="446" r:id="rId7"/>
    <p:sldId id="447" r:id="rId8"/>
    <p:sldId id="448" r:id="rId9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REPARACIÓN DE FUGA EN POR TALUD Y CAJA DE REGISTRO #28.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/>
              <a:t>CD APOPA</a:t>
            </a:r>
          </a:p>
          <a:p>
            <a:r>
              <a:rPr lang="es-GT" sz="1800" dirty="0" smtClean="0"/>
              <a:t>30/08/2021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539919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8" y="4280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REPARACIÓN DE FUGA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19" y="1270227"/>
            <a:ext cx="3111719" cy="4624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8" t="32490"/>
          <a:stretch/>
        </p:blipFill>
        <p:spPr>
          <a:xfrm>
            <a:off x="5284125" y="1270227"/>
            <a:ext cx="3324767" cy="46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43068" y="6715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55926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TUBERÍA Y ACCESORIOS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3416" t="927" r="31383" b="781"/>
          <a:stretch/>
        </p:blipFill>
        <p:spPr>
          <a:xfrm>
            <a:off x="4686560" y="1299639"/>
            <a:ext cx="4000240" cy="42270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768" t="32307" r="2154" b="14417"/>
          <a:stretch/>
        </p:blipFill>
        <p:spPr>
          <a:xfrm>
            <a:off x="443068" y="1299639"/>
            <a:ext cx="3742843" cy="42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7125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CAMBIO DE ACCESORIOS Y REPARACIÓN DE FUGA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39" t="23331" r="1"/>
          <a:stretch/>
        </p:blipFill>
        <p:spPr>
          <a:xfrm>
            <a:off x="871538" y="1030740"/>
            <a:ext cx="3106779" cy="50686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92" t="7725" r="1941" b="24516"/>
          <a:stretch/>
        </p:blipFill>
        <p:spPr>
          <a:xfrm>
            <a:off x="5418250" y="1030740"/>
            <a:ext cx="3395159" cy="50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4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1269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INSTALACIÓN DE NIPLE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2323" b="34790"/>
          <a:stretch/>
        </p:blipFill>
        <p:spPr>
          <a:xfrm>
            <a:off x="2889366" y="1274693"/>
            <a:ext cx="3375817" cy="47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8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42744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63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CAMBIO DE </a:t>
            </a:r>
            <a:r>
              <a:rPr lang="en-US" dirty="0" smtClean="0"/>
              <a:t>CODO GALVANIZADO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1242" b="30142"/>
          <a:stretch/>
        </p:blipFill>
        <p:spPr>
          <a:xfrm>
            <a:off x="587779" y="911629"/>
            <a:ext cx="3278633" cy="48985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99" t="14395"/>
          <a:stretch/>
        </p:blipFill>
        <p:spPr>
          <a:xfrm>
            <a:off x="5236029" y="911629"/>
            <a:ext cx="3450771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3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366713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79609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REPARACIÓN DE FUGA, CAMBIO DE ACCESORIOS Y TUBERÍA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5990" r="1271"/>
          <a:stretch/>
        </p:blipFill>
        <p:spPr>
          <a:xfrm>
            <a:off x="796297" y="951452"/>
            <a:ext cx="3045428" cy="51772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-710" t="20256" r="1052" b="830"/>
          <a:stretch/>
        </p:blipFill>
        <p:spPr>
          <a:xfrm>
            <a:off x="5399851" y="951452"/>
            <a:ext cx="3093315" cy="51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0" y="401609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37380" y="34199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REPARACIÓN DE FUGA, SELLADO Y CAMBIO DE ACCESORIOS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890" b="19615"/>
          <a:stretch/>
        </p:blipFill>
        <p:spPr>
          <a:xfrm>
            <a:off x="819481" y="959121"/>
            <a:ext cx="3002759" cy="51442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2760" b="28783"/>
          <a:stretch/>
        </p:blipFill>
        <p:spPr>
          <a:xfrm>
            <a:off x="5257800" y="959121"/>
            <a:ext cx="3323213" cy="51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90657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32890</TotalTime>
  <Words>167</Words>
  <Application>Microsoft Office PowerPoint</Application>
  <PresentationFormat>Presentación en pantalla (4:3)</PresentationFormat>
  <Paragraphs>32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REPARACIÓN DE FUGA</vt:lpstr>
      <vt:lpstr>CAMBIO DE TUBERÍA Y ACCESORIOS</vt:lpstr>
      <vt:lpstr>CAMBIO DE ACCESORIOS Y REPARACIÓN DE FUGA</vt:lpstr>
      <vt:lpstr>INSTALACIÓN DE NIPLE</vt:lpstr>
      <vt:lpstr>CAMBIO DE CODO GALVANIZADO</vt:lpstr>
      <vt:lpstr>REPARACIÓN DE FUGA, CAMBIO DE ACCESORIOS Y TUBERÍA</vt:lpstr>
      <vt:lpstr>REPARACIÓN DE FUGA, SELLADO Y CAMBIO DE ACCESORIOS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501</cp:revision>
  <cp:lastPrinted>2009-09-18T02:25:51Z</cp:lastPrinted>
  <dcterms:created xsi:type="dcterms:W3CDTF">2007-05-31T16:27:58Z</dcterms:created>
  <dcterms:modified xsi:type="dcterms:W3CDTF">2021-09-07T19:28:03Z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